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oboto Slab" panose="020B0604020202020204" pitchFamily="2" charset="0"/>
      <p:regular r:id="rId32"/>
      <p:bold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061" autoAdjust="0"/>
  </p:normalViewPr>
  <p:slideViewPr>
    <p:cSldViewPr snapToGrid="0">
      <p:cViewPr varScale="1">
        <p:scale>
          <a:sx n="92" d="100"/>
          <a:sy n="92" d="100"/>
        </p:scale>
        <p:origin x="4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ec4f9e2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2ec4f9e2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ec4f9e2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2ec4f9e2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46" name="Google Shape;46;p8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47" name="Google Shape;47;p8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" name="Google Shape;50;p8"/>
          <p:cNvCxnSpPr>
            <a:endCxn id="48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8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8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WNAbltazf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4800"/>
              <a:t>Prospex: Broadening Tech Career Horizons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Demonstration</a:t>
            </a:r>
            <a:endParaRPr sz="3600"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2" name="Google Shape;182;p21" title="Tech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0238" y="963175"/>
            <a:ext cx="5303525" cy="39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800" y="2358900"/>
            <a:ext cx="1039084" cy="14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2125" y="2358900"/>
            <a:ext cx="1039084" cy="14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Why a Game?</a:t>
            </a:r>
            <a:endParaRPr sz="3600"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45474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Designed platform for students at the University who want to pursue a career in tech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Games as a medium allow for interactive experience  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Memorable, Shareable, Evocative 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750" y="1545526"/>
            <a:ext cx="3095299" cy="23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Platform Implementation</a:t>
            </a:r>
            <a:endParaRPr sz="36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5918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Students navigate the game environment with Phil the Phoenix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Answer questions curated from data collection process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K-Nearest-Neighbors Algorithm provides career path suggestions and relevant resources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675" y="1307675"/>
            <a:ext cx="1043650" cy="28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3.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Plans for moving forward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Roadmap</a:t>
            </a:r>
            <a:endParaRPr sz="3600"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25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17" name="Google Shape;217;p25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20" name="Google Shape;220;p25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23" name="Google Shape;223;p25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5" name="Google Shape;225;p25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26" name="Google Shape;226;p25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5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28" name="Google Shape;228;p25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29" name="Google Shape;229;p2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31" name="Google Shape;231;p25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2" name="Google Shape;232;p2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234" name="Google Shape;234;p25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version of the platform and algorithm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more career paths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5239047" y="1156100"/>
            <a:ext cx="1680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 login system for students to create profiles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 more data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Fine-tune algorithm with test participants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6277372" y="4063600"/>
            <a:ext cx="1680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a community platform for users to interact on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4.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the solution became possible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Team Members</a:t>
            </a:r>
            <a:endParaRPr sz="3600"/>
          </a:p>
        </p:txBody>
      </p:sp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30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86032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Anke Hao</a:t>
            </a:r>
            <a:br>
              <a:rPr lang="en" sz="18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Lead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Science + Psychology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2023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4">
            <a:alphaModFix/>
          </a:blip>
          <a:srcRect l="12502" r="12494"/>
          <a:stretch/>
        </p:blipFill>
        <p:spPr>
          <a:xfrm>
            <a:off x="283502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2736212" y="3074200"/>
            <a:ext cx="1696875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Emily Cheng</a:t>
            </a:r>
            <a:br>
              <a:rPr lang="en" sz="15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ame design + Pixel Art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 Arts &amp; Design + </a:t>
            </a:r>
            <a:b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English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2023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33333"/>
          <a:stretch/>
        </p:blipFill>
        <p:spPr>
          <a:xfrm>
            <a:off x="4814750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4819775" y="3074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Max Chou</a:t>
            </a:r>
            <a:br>
              <a:rPr lang="en" sz="15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Developer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Science + Statistics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2024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4475" y="14551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6591825" y="3074200"/>
            <a:ext cx="18945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700" b="1" i="0" u="none" strike="noStrike" cap="none" dirty="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Catherine Charles</a:t>
            </a:r>
            <a:br>
              <a:rPr lang="en" sz="15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Content Research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Science +</a:t>
            </a:r>
            <a:b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Economics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300" b="0" i="0" u="none" strike="noStrike" cap="none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2023</a:t>
            </a:r>
            <a:endParaRPr sz="1300" b="0" i="0" u="none" strike="noStrike" cap="none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5.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6" name="Google Shape;266;p28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6.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786150" y="69088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Survey Snapshot: Product Management </a:t>
            </a:r>
            <a:endParaRPr sz="3600"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786150" y="15665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People in Product tend to: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be best at switching different roles within a group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present using visual representations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prefer final projects over final exams</a:t>
            </a:r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Lack of Exposure to Different Career Paths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786150" y="23368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Resource Snapshots</a:t>
            </a:r>
            <a:endParaRPr sz="3600"/>
          </a:p>
        </p:txBody>
      </p:sp>
      <p:sp>
        <p:nvSpPr>
          <p:cNvPr id="285" name="Google Shape;285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00" y="1353864"/>
            <a:ext cx="2583909" cy="344521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175" y="1353875"/>
            <a:ext cx="4459825" cy="3445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786150" y="233689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Resource Snapshots</a:t>
            </a:r>
            <a:endParaRPr sz="3600"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8689"/>
            <a:ext cx="2926810" cy="390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610" y="1088689"/>
            <a:ext cx="2926810" cy="390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825" y="1088701"/>
            <a:ext cx="2785524" cy="371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>
            <a:off x="546175" y="1610599"/>
            <a:ext cx="2312100" cy="2283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730778" y="1792939"/>
            <a:ext cx="1942800" cy="19188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86150" y="847150"/>
            <a:ext cx="6779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Lack of Exposure to Different Career Paths</a:t>
            </a:r>
            <a:endParaRPr sz="3600"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2858275" y="1794250"/>
            <a:ext cx="55461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Open Sans"/>
              <a:buChar char="◎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Narrow focus on a few career opportunities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Open Sans"/>
              <a:buChar char="◎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Not enough visibility and resources for other roles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Difficult to find a community to talk to about non-mainstream roles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87" name="Google Shape;87;p14"/>
          <p:cNvCxnSpPr>
            <a:endCxn id="82" idx="4"/>
          </p:cNvCxnSpPr>
          <p:nvPr/>
        </p:nvCxnSpPr>
        <p:spPr>
          <a:xfrm rot="10800000" flipH="1">
            <a:off x="1695025" y="3894499"/>
            <a:ext cx="7200" cy="489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14"/>
          <p:cNvCxnSpPr/>
          <p:nvPr/>
        </p:nvCxnSpPr>
        <p:spPr>
          <a:xfrm rot="10800000" flipH="1">
            <a:off x="944725" y="3740674"/>
            <a:ext cx="178800" cy="49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4"/>
          <p:cNvCxnSpPr>
            <a:endCxn id="82" idx="3"/>
          </p:cNvCxnSpPr>
          <p:nvPr/>
        </p:nvCxnSpPr>
        <p:spPr>
          <a:xfrm rot="10800000" flipH="1">
            <a:off x="344174" y="3560030"/>
            <a:ext cx="540600" cy="66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0" name="Google Shape;90;p14"/>
          <p:cNvGrpSpPr/>
          <p:nvPr/>
        </p:nvGrpSpPr>
        <p:grpSpPr>
          <a:xfrm>
            <a:off x="1084832" y="2125881"/>
            <a:ext cx="1227603" cy="1253332"/>
            <a:chOff x="3951850" y="2985350"/>
            <a:chExt cx="407950" cy="416500"/>
          </a:xfrm>
        </p:grpSpPr>
        <p:sp>
          <p:nvSpPr>
            <p:cNvPr id="91" name="Google Shape;91;p1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86150" y="15665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Too broad to be useful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Confirms existing biases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t="7500" b="5285"/>
          <a:stretch/>
        </p:blipFill>
        <p:spPr>
          <a:xfrm>
            <a:off x="2245650" y="2535850"/>
            <a:ext cx="5400301" cy="23149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15"/>
          <p:cNvSpPr txBox="1"/>
          <p:nvPr/>
        </p:nvSpPr>
        <p:spPr>
          <a:xfrm>
            <a:off x="726149" y="3448738"/>
            <a:ext cx="151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Princeton Review Career Quiz</a:t>
            </a:r>
            <a:endParaRPr sz="1200" b="0" i="0" u="none" strike="noStrike" cap="none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86150" y="854925"/>
            <a:ext cx="6779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91EA"/>
                </a:solidFill>
              </a:rPr>
              <a:t>Career Quizzes are NOT the Solution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Why Personality Quizzes are NOT the Solution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Fundamentally not related to careers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Provides little support for career goals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More detailed/helpful ones behind a paywall or for corporate clients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</a:pPr>
            <a:r>
              <a:rPr lang="en" sz="60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Proposed Solution</a:t>
            </a:r>
            <a:endParaRPr sz="6000" b="1" i="0" u="none" strike="noStrike" cap="none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</a:pPr>
            <a:r>
              <a:rPr lang="en"/>
              <a:t>Gamified environment with career-oriented personality questions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</a:pPr>
            <a:r>
              <a:rPr lang="en"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provide resources and a community</a:t>
            </a:r>
            <a:endParaRPr sz="30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17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17"/>
          <p:cNvCxnSpPr>
            <a:endCxn id="115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6297681" y="1305165"/>
            <a:ext cx="731538" cy="1159800"/>
            <a:chOff x="6718575" y="2318625"/>
            <a:chExt cx="256950" cy="407375"/>
          </a:xfrm>
        </p:grpSpPr>
        <p:sp>
          <p:nvSpPr>
            <p:cNvPr id="124" name="Google Shape;124;p1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5175200" y="1261703"/>
            <a:ext cx="2426100" cy="2466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5368909" y="1458625"/>
            <a:ext cx="2038800" cy="20724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44763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Product Management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UI/UX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Quantitative Finance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Tech Startups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Academia and Research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Initial Career Fields</a:t>
            </a:r>
            <a:endParaRPr sz="3600"/>
          </a:p>
        </p:txBody>
      </p:sp>
      <p:cxnSp>
        <p:nvCxnSpPr>
          <p:cNvPr id="141" name="Google Shape;141;p18"/>
          <p:cNvCxnSpPr/>
          <p:nvPr/>
        </p:nvCxnSpPr>
        <p:spPr>
          <a:xfrm rot="10800000" flipH="1">
            <a:off x="6688925" y="541050"/>
            <a:ext cx="260100" cy="75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8"/>
          <p:cNvCxnSpPr>
            <a:endCxn id="136" idx="7"/>
          </p:cNvCxnSpPr>
          <p:nvPr/>
        </p:nvCxnSpPr>
        <p:spPr>
          <a:xfrm flipH="1">
            <a:off x="7246006" y="1182229"/>
            <a:ext cx="543000" cy="440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18"/>
          <p:cNvCxnSpPr>
            <a:endCxn id="136" idx="6"/>
          </p:cNvCxnSpPr>
          <p:nvPr/>
        </p:nvCxnSpPr>
        <p:spPr>
          <a:xfrm flipH="1">
            <a:off x="7601300" y="1981403"/>
            <a:ext cx="1005600" cy="513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4" name="Google Shape;144;p18"/>
          <p:cNvGrpSpPr/>
          <p:nvPr/>
        </p:nvGrpSpPr>
        <p:grpSpPr>
          <a:xfrm>
            <a:off x="5784458" y="1730619"/>
            <a:ext cx="1415768" cy="1415768"/>
            <a:chOff x="2594050" y="1631825"/>
            <a:chExt cx="439625" cy="439625"/>
          </a:xfrm>
        </p:grpSpPr>
        <p:sp>
          <p:nvSpPr>
            <p:cNvPr id="145" name="Google Shape;145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600"/>
              <a:t>Data Collection</a:t>
            </a:r>
            <a:endParaRPr sz="3600"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Surveyed professionals in the fields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Received over 80 responses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Responders came from: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UChicago communities</a:t>
            </a:r>
            <a:endParaRPr/>
          </a:p>
          <a:p>
            <a:pPr marL="91440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Young professionals’ networks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Interviewed people directly in product, UI/UX, and academia/research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6090225" y="1094940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6239983" y="1242862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9"/>
          <p:cNvCxnSpPr>
            <a:stCxn id="156" idx="0"/>
          </p:cNvCxnSpPr>
          <p:nvPr/>
        </p:nvCxnSpPr>
        <p:spPr>
          <a:xfrm rot="10800000">
            <a:off x="6949125" y="540840"/>
            <a:ext cx="78900" cy="55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9"/>
          <p:cNvCxnSpPr>
            <a:endCxn id="156" idx="7"/>
          </p:cNvCxnSpPr>
          <p:nvPr/>
        </p:nvCxnSpPr>
        <p:spPr>
          <a:xfrm flipH="1">
            <a:off x="7691150" y="1180876"/>
            <a:ext cx="83700" cy="185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9"/>
          <p:cNvCxnSpPr>
            <a:endCxn id="156" idx="6"/>
          </p:cNvCxnSpPr>
          <p:nvPr/>
        </p:nvCxnSpPr>
        <p:spPr>
          <a:xfrm rot="10800000">
            <a:off x="7965825" y="2021340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1" name="Google Shape;161;p19"/>
          <p:cNvGrpSpPr/>
          <p:nvPr/>
        </p:nvGrpSpPr>
        <p:grpSpPr>
          <a:xfrm>
            <a:off x="6568662" y="1461657"/>
            <a:ext cx="998091" cy="1027288"/>
            <a:chOff x="1923675" y="1633650"/>
            <a:chExt cx="436000" cy="435975"/>
          </a:xfrm>
        </p:grpSpPr>
        <p:sp>
          <p:nvSpPr>
            <p:cNvPr id="162" name="Google Shape;162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 sz="6000">
                <a:solidFill>
                  <a:schemeClr val="accent4"/>
                </a:solidFill>
              </a:rPr>
              <a:t>2.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Gamified interactive environment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25" y="1754800"/>
            <a:ext cx="1039084" cy="14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On-screen Show (16:9)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Open Sans</vt:lpstr>
      <vt:lpstr>Roboto Slab</vt:lpstr>
      <vt:lpstr>Source Sans Pro</vt:lpstr>
      <vt:lpstr>Calibri</vt:lpstr>
      <vt:lpstr>Cordelia template</vt:lpstr>
      <vt:lpstr>Prospex: Broadening Tech Career Horizons</vt:lpstr>
      <vt:lpstr>1. Problem</vt:lpstr>
      <vt:lpstr>Lack of Exposure to Different Career Paths</vt:lpstr>
      <vt:lpstr>Career Quizzes are NOT the Solution</vt:lpstr>
      <vt:lpstr>Why Personality Quizzes are NOT the Solution</vt:lpstr>
      <vt:lpstr>Proposed Solution</vt:lpstr>
      <vt:lpstr>Initial Career Fields</vt:lpstr>
      <vt:lpstr>Data Collection</vt:lpstr>
      <vt:lpstr>2. Implementation</vt:lpstr>
      <vt:lpstr>Demonstration</vt:lpstr>
      <vt:lpstr>Why a Game?</vt:lpstr>
      <vt:lpstr>Platform Implementation</vt:lpstr>
      <vt:lpstr>3. Next Steps</vt:lpstr>
      <vt:lpstr>Roadmap</vt:lpstr>
      <vt:lpstr>4. Team</vt:lpstr>
      <vt:lpstr>Team Members</vt:lpstr>
      <vt:lpstr>5. Questions?</vt:lpstr>
      <vt:lpstr>6. Appendix</vt:lpstr>
      <vt:lpstr>Survey Snapshot: Product Management </vt:lpstr>
      <vt:lpstr>Resource Snapshots</vt:lpstr>
      <vt:lpstr>Resource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Prospex: Broadening Tech Career Horizons</dc:title>
  <cp:lastModifiedBy>Anke Hao</cp:lastModifiedBy>
  <cp:revision>1</cp:revision>
  <dcterms:modified xsi:type="dcterms:W3CDTF">2022-12-16T04:05:15Z</dcterms:modified>
</cp:coreProperties>
</file>